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72" autoAdjust="0"/>
  </p:normalViewPr>
  <p:slideViewPr>
    <p:cSldViewPr snapToGrid="0">
      <p:cViewPr varScale="1">
        <p:scale>
          <a:sx n="65" d="100"/>
          <a:sy n="65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18977DF-E037-5CFC-9614-FE62D0CAA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C9E8D8-FD92-A986-C5BE-6EF8F4006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AED4D-A019-4BE2-BB41-4BC5ECD931EE}" type="datetimeFigureOut">
              <a:rPr lang="LID4096" smtClean="0"/>
              <a:t>02/21/2024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5B25C5-043F-0819-ADFA-7048E200B5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CD80B0-0ED6-574A-7BCA-ABED47DAD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51F3B-F075-42AB-AF2B-9AD2AAE56D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0991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5EAD-318A-4173-9C47-886F17154EDF}" type="datetimeFigureOut">
              <a:rPr lang="LID4096" smtClean="0"/>
              <a:t>02/21/2024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65C4-4CF0-4734-B93D-41B32B2B3B1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46670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2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BD2DCE5A-77B8-6B87-0643-E61734D51D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388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3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F3BEFDAB-E3D1-F5C9-986E-92294F8B125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977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4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E30376BB-5AA2-E587-AB71-2D811C8E3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1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5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46A8C46A-9D44-1D84-3899-52F9B4A17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6038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6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EAB11EED-F29F-B84E-4B96-42C62CCCBD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045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7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47E7F081-313F-7B4B-DA77-3CBD268F4F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592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Повышение эффективности (</a:t>
            </a:r>
            <a:r>
              <a:rPr lang="LID4096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и профессиональное образование и подготовка </a:t>
            </a:r>
          </a:p>
          <a:p>
            <a:r>
              <a:rPr lang="ru-RU" dirty="0"/>
              <a:t>)ТПОП, когда речь идет о восполнении пробелов в компетенциях ИИ. </a:t>
            </a:r>
          </a:p>
          <a:p>
            <a:r>
              <a:rPr lang="ru-RU" dirty="0"/>
              <a:t>Необходима постоянная координация с промышленностью для обеспечения соответствия содержания учебных программ ТПОП потребностям рынка труда. </a:t>
            </a:r>
          </a:p>
          <a:p>
            <a:r>
              <a:rPr lang="ru-RU" dirty="0"/>
              <a:t>Поскольку технологии ИИ развиваются очень быстро, такая координация должна быть регулярной и систематической; неудивительно, что учебные программы, возможно, придется постоянно переосмысливать и пересматривать, учитывая быстрые темпы развития технологий ИИ. </a:t>
            </a:r>
          </a:p>
          <a:p>
            <a:r>
              <a:rPr lang="ru-RU" dirty="0"/>
              <a:t>Техническое и профессиональное образование и обучение, или ТПОП, - это тип образования и обучения, направленный на приобретение учащимися практических навыков и знаний для конкретной профессии или специальности. Оно часто рассматривается как альтернатива традиционным академическим маршрутам, таким как университет или колледж, и предназначено для подготовки студентов к определенной карьере или профессии.</a:t>
            </a:r>
          </a:p>
          <a:p>
            <a:endParaRPr lang="ru-RU" dirty="0"/>
          </a:p>
          <a:p>
            <a:r>
              <a:rPr lang="ru-RU" dirty="0"/>
              <a:t>Цели и задачи ТПОП зависят от конкретной программы и потребностей местного рынка труда. Однако в целом цель ТПОП - дать учащимся навыки и знания, необходимые для успешной карьеры, а также помочь решить проблему нехватки профессиональных навыков на рынке труда. Этот тип образования и обучения может стать отличным выбором для тех, кто ищет более практический подход к обучению и хочет как можно быстрее начать работать в определенной сфере.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8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C74CFC81-E5DF-4AB6-1037-0F4FFD9FFE0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38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Образовательные программы, основанные на ИИ, уже помогают учащимся овладеть базовыми навыками, но по мере роста количества этих программ и по мере того, как разработчики узнают больше, они, вероятно, предложат учащимся гораздо более широкий спектр услуг. ИИ в образовании может автоматизировать аттестацию, освобождая преподавателя. ИИ может оценивать студентов и адаптироваться к их потребностям, помогая работать в своем темпе. ИИ может изменить место и способ обучения студентов, возможно, даже заменив некоторых преподавателей.</a:t>
            </a:r>
          </a:p>
          <a:p>
            <a:pPr marL="457200">
              <a:lnSpc>
                <a:spcPct val="107000"/>
              </a:lnSpc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 подумаем, как можно наиболее эффективно использовать ИИ в современном образовательном контексте, мы легко автоматизируем вещи, которые раньше были важны. </a:t>
            </a:r>
          </a:p>
          <a:p>
            <a:pPr marL="457200">
              <a:lnSpc>
                <a:spcPct val="107000"/>
              </a:lnSpc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важно понять влияние ИИ в контексте будущего обучения и образования, а не нынешних систем образования и форм обучения. </a:t>
            </a:r>
          </a:p>
          <a:p>
            <a:pPr marL="457200">
              <a:lnSpc>
                <a:spcPct val="107000"/>
              </a:lnSpc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анализ влияния ИИ на преподавание будет неразрывно связан с работой по прогнозированию будущего обучения.</a:t>
            </a:r>
          </a:p>
          <a:p>
            <a:pPr marL="457200">
              <a:lnSpc>
                <a:spcPct val="107000"/>
              </a:lnSpc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 не менее, есть некоторые образовательные задачи, на которые ИИ может оказать очевидное влияние. </a:t>
            </a:r>
          </a:p>
          <a:p>
            <a:pPr marL="457200">
              <a:lnSpc>
                <a:spcPct val="107000"/>
              </a:lnSpc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таких задач является оценка в ее различных формах.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традиционных интеллектуальных обучающих системах центральным компонентом является модель ученика, которая хранит информацию о текущем состоянии обучаемого и на основе которой пытается определить возможные узкие места в понимании учеником изучаемой области.</a:t>
            </a:r>
          </a:p>
          <a:p>
            <a:r>
              <a:rPr lang="ru-RU" dirty="0"/>
              <a:t> 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C65C4-4CF0-4734-B93D-41B32B2B3B1F}" type="slidenum">
              <a:rPr lang="LID4096" smtClean="0"/>
              <a:t>9</a:t>
            </a:fld>
            <a:endParaRPr lang="LID4096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7F9D8FFC-91B8-CA02-5722-0024460DA7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04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058A7-BEB3-C1FC-F67C-E58F14E91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EF1B5A-4D42-3829-C1D3-649487442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0FA88-F5EE-51C7-9B46-A3C6F6D8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CA9A-0E25-4E98-93BF-24ED5B146792}" type="datetime1">
              <a:rPr lang="LID4096" smtClean="0"/>
              <a:t>02/21/2024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0DD11-6D8D-58C7-1A30-2D63B56D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B45CD-58D9-42E4-6BA1-9077EB08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871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3878B-2A62-C707-FCA6-9BF231F0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2D0F38-D0E1-B387-8BC8-8DF6DF93C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2B7EC-76FC-F18A-779F-5AFE83F2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6FFF-E41B-4F4D-ACF6-9DE4E94E0BF8}" type="datetime1">
              <a:rPr lang="LID4096" smtClean="0"/>
              <a:t>02/21/2024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07586-082D-F62D-11CB-F6C9E0A2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CBF48-4BD1-0ED9-A64B-ABE8D281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6072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AB1F0D-41D4-2FB0-DA8F-B82AC0F0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A66864-762E-EC0D-DA92-77424FE5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5A576-2BB2-2EE5-1840-A6ED0644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66A-D5B4-4A2E-9DD6-9C3DC94C30BA}" type="datetime1">
              <a:rPr lang="LID4096" smtClean="0"/>
              <a:t>02/21/2024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4BEF4-524C-09F9-D8A5-6775ACAD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8F8E3-0908-2D44-7FD6-7FD50819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200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33777" y="4695825"/>
            <a:ext cx="10803467" cy="495300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4484" y="5372101"/>
            <a:ext cx="10803467" cy="276225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4484" y="5648325"/>
            <a:ext cx="10803467" cy="28575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34484" y="2705100"/>
            <a:ext cx="10803467" cy="1809750"/>
          </a:xfrm>
        </p:spPr>
        <p:txBody>
          <a:bodyPr>
            <a:normAutofit/>
          </a:bodyPr>
          <a:lstStyle>
            <a:lvl1pPr marL="0" indent="0" algn="ctr">
              <a:buNone/>
              <a:defRPr sz="5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2367" y="6105525"/>
            <a:ext cx="10803467" cy="28575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sz="1400" dirty="0"/>
              <a:t>Datums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4617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7E17C-F1C9-47BE-48CB-643E1CAA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BFCA8-5493-FEA0-9270-A809B5B1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D505C-20A0-596C-CF2C-E650902E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3B0-A22C-434D-91C3-E18BD44A26EB}" type="datetime1">
              <a:rPr lang="LID4096" smtClean="0"/>
              <a:t>02/21/2024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F6FA5-CA8A-EEA4-E8A6-A46ABD3C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F3E30-69DE-1072-5991-8B62F8EA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6444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F31B3-BB33-A440-D503-5CEA3E7B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4DD7D8-1249-6C92-BC30-90A85B644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FF625-CE82-0FB5-6BCE-0173DC45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D62D-8559-46A8-9517-42742916FC7C}" type="datetime1">
              <a:rPr lang="LID4096" smtClean="0"/>
              <a:t>02/21/2024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C1E86-9554-3FE2-D7B4-AA2DECE7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09C3B-778B-D9C6-6B7A-E7CBDEC9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499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6C109-606A-DB11-50FF-475D8962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D6786-A867-CF3A-1A98-72B171884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BCA9CB-6924-CE22-7F05-FAC49ABB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E9D098-5C4A-A047-AB2F-198AB872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581F-6E06-4236-B4C3-E2A998BEA9FD}" type="datetime1">
              <a:rPr lang="LID4096" smtClean="0"/>
              <a:t>02/21/2024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862545-D98C-6241-2A1A-FAEB0A00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B622BD-DD63-A89B-A2C1-3EAD7A43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751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687E5-9FD2-E217-CC6A-98B51F80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7A8100-E9D6-3BAE-FE21-D2735F428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65809-3E22-DE9E-EBB2-40ABCE43F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746144-598C-B142-FC9F-A0023F05A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C2895A-BB75-3BAB-E3D1-6997BB9F5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0BDAE6-C35A-F64D-B800-1E7F4F5C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D226-81B6-45D9-BE75-96BB6504A654}" type="datetime1">
              <a:rPr lang="LID4096" smtClean="0"/>
              <a:t>02/21/2024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2CCE7-CB49-4F0B-087B-006DF8FE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09FC75-931E-C07A-4AC2-20B08B7D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006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C89A8-B239-D80D-0A77-37379841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040E4C-8E2D-FB66-9D06-3B9F305F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D20B-B955-416E-95D5-1FB0095F7DFC}" type="datetime1">
              <a:rPr lang="LID4096" smtClean="0"/>
              <a:t>02/21/2024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6439E1-DEB6-514B-9E7A-5111A0CB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0E63A4-8642-7847-CC0B-3961E236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410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ED35A6-A90C-7C72-F54C-71182B07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86E5-81CA-416E-BF9A-8BF5BACABEFB}" type="datetime1">
              <a:rPr lang="LID4096" smtClean="0"/>
              <a:t>02/21/2024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325F5D-8C2B-2C14-13C0-2620C176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78B52B-A36B-1C66-229F-9B8301E6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2379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3728F-AEB4-DF21-DDC8-0BDFFBDA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CB7D0-77F5-BAD6-A0CB-59AEE5C8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78969-0240-4EA8-0807-81B32CF1C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8CBEBA-950D-5AB4-4B15-F06E2500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7325-9E8C-4949-98CD-A949F29C6448}" type="datetime1">
              <a:rPr lang="LID4096" smtClean="0"/>
              <a:t>02/21/2024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CF9FE-1665-EC51-F9E2-8BF5C6D2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F76AFC-C5BC-88D8-8CCA-BC5D39BF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444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B0C34-10D6-286B-D3C1-4A495833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870793-5FDD-2D6D-17E2-3A9EE2468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089F0-8B63-850F-E341-A76146F9F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F5E907-73BC-C621-208B-6EB03AA0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9D4-004C-46F8-A049-7CAD809AF851}" type="datetime1">
              <a:rPr lang="LID4096" smtClean="0"/>
              <a:t>02/21/2024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0658D-EDD9-51A0-74E1-21FCBC35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599863-762A-96F0-A969-97EE0E4C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74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1A55B-B39B-E9D9-4C4B-9190B209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1806C1-28F0-196E-B3BA-570904585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8D39-3303-359B-E0DE-598ED189D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BFF8-E811-474B-B22D-49495920B54E}" type="datetime1">
              <a:rPr lang="LID4096" smtClean="0"/>
              <a:t>02/21/2024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96F37-6313-A99B-15CF-8660B295A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B8212-34DA-E972-0563-5AEA7EA02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5055-921F-41AB-9A90-F47B368A3B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05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74863" y="5582726"/>
            <a:ext cx="8102600" cy="285750"/>
          </a:xfrm>
        </p:spPr>
        <p:txBody>
          <a:bodyPr/>
          <a:lstStyle/>
          <a:p>
            <a:pPr algn="r"/>
            <a:r>
              <a:rPr lang="en-US" dirty="0"/>
              <a:t>P</a:t>
            </a:r>
            <a:r>
              <a:rPr lang="lv-LV" dirty="0"/>
              <a:t>rofesor Jelena Caiko Jelena.Caiko@rtu.lv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05180" y="1997953"/>
            <a:ext cx="8102600" cy="18097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Artificial Intelligence in education – challenges, opportunities, problems and tasks.</a:t>
            </a:r>
            <a:endParaRPr lang="en-US" sz="5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073275" y="6487812"/>
            <a:ext cx="8102600" cy="285750"/>
          </a:xfrm>
        </p:spPr>
        <p:txBody>
          <a:bodyPr/>
          <a:lstStyle/>
          <a:p>
            <a:r>
              <a:rPr lang="en-US" dirty="0"/>
              <a:t>22024</a:t>
            </a:r>
            <a:endParaRPr lang="lv-LV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602831"/>
          <a:ext cx="8229600" cy="3352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009209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US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R="15240" marT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18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0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?&#10;AI in Education - ThiyaguSuriya 2&#10; ">
            <a:extLst>
              <a:ext uri="{FF2B5EF4-FFF2-40B4-BE49-F238E27FC236}">
                <a16:creationId xmlns:a16="http://schemas.microsoft.com/office/drawing/2014/main" id="{46F1A115-6BBB-C43A-8954-65E8B035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5354"/>
            <a:ext cx="6057207" cy="34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C2E5E-A7A8-07B8-1B2D-1BD869BAECA8}"/>
              </a:ext>
            </a:extLst>
          </p:cNvPr>
          <p:cNvSpPr txBox="1"/>
          <p:nvPr/>
        </p:nvSpPr>
        <p:spPr>
          <a:xfrm>
            <a:off x="161223" y="200681"/>
            <a:ext cx="7727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improve learning outcomes</a:t>
            </a:r>
            <a:endParaRPr lang="LID4096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8CE03-071F-5762-6194-D382856106FE}"/>
              </a:ext>
            </a:extLst>
          </p:cNvPr>
          <p:cNvSpPr txBox="1"/>
          <p:nvPr/>
        </p:nvSpPr>
        <p:spPr>
          <a:xfrm>
            <a:off x="161223" y="1505467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aspects of personalisation</a:t>
            </a:r>
          </a:p>
        </p:txBody>
      </p:sp>
    </p:spTree>
    <p:extLst>
      <p:ext uri="{BB962C8B-B14F-4D97-AF65-F5344CB8AC3E}">
        <p14:creationId xmlns:p14="http://schemas.microsoft.com/office/powerpoint/2010/main" val="40161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CF0DB08-D1D0-DD37-7D31-A280A690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83" y="1181873"/>
            <a:ext cx="8509936" cy="56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7CBEF6-837C-D60F-D6E9-CB95F9CAAC84}"/>
              </a:ext>
            </a:extLst>
          </p:cNvPr>
          <p:cNvSpPr txBox="1"/>
          <p:nvPr/>
        </p:nvSpPr>
        <p:spPr>
          <a:xfrm>
            <a:off x="0" y="-96972"/>
            <a:ext cx="120596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 in educational management information systems (EMIS) and the evolution to learning management systems (LMS)</a:t>
            </a:r>
            <a:endParaRPr lang="LID4096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3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3A9AB4-882A-8747-03AA-CFE265FDC5BE}"/>
              </a:ext>
            </a:extLst>
          </p:cNvPr>
          <p:cNvSpPr txBox="1"/>
          <p:nvPr/>
        </p:nvSpPr>
        <p:spPr>
          <a:xfrm>
            <a:off x="567890" y="1391720"/>
            <a:ext cx="10635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484242B-79A9-8B21-AFDD-8EEB3521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8" y="981416"/>
            <a:ext cx="7401827" cy="52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548428-8013-A24F-0668-91BB1BE46FC6}"/>
              </a:ext>
            </a:extLst>
          </p:cNvPr>
          <p:cNvSpPr txBox="1"/>
          <p:nvPr/>
        </p:nvSpPr>
        <p:spPr>
          <a:xfrm>
            <a:off x="305602" y="217072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 Competence Framework</a:t>
            </a:r>
            <a:endParaRPr lang="LID4096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8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5FDC09-BE43-6F0A-2565-5865B4AB4AF8}"/>
              </a:ext>
            </a:extLst>
          </p:cNvPr>
          <p:cNvSpPr txBox="1"/>
          <p:nvPr/>
        </p:nvSpPr>
        <p:spPr>
          <a:xfrm>
            <a:off x="565483" y="326540"/>
            <a:ext cx="11626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areas and competencies of digital literacy</a:t>
            </a:r>
            <a:endParaRPr lang="LID4096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7983A-DC4D-D8BD-C16D-B0A1597223E7}"/>
              </a:ext>
            </a:extLst>
          </p:cNvPr>
          <p:cNvSpPr txBox="1"/>
          <p:nvPr/>
        </p:nvSpPr>
        <p:spPr>
          <a:xfrm>
            <a:off x="2067025" y="482339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of digital competences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2F89F-9EDC-2C6E-DDC7-CA69566F3A8E}"/>
              </a:ext>
            </a:extLst>
          </p:cNvPr>
          <p:cNvSpPr txBox="1"/>
          <p:nvPr/>
        </p:nvSpPr>
        <p:spPr>
          <a:xfrm>
            <a:off x="6959065" y="1591608"/>
            <a:ext cx="66197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competences: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(knowledge, responsibility, skills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motivation, which are necessary for communication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digital space).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information (knowledge, responsibility, skills and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motivation, which are in the area of searching, identify,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evaluate, evaluate, process digital data, critical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the information obtained).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Consumer (knowledge, responsibility,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skills and motivation to effectively deal with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issues).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technical (knowledge, responsibility,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and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to be able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effectively and safely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digital space).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EF86680-5F76-CF57-2E98-9FCC0ADE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" y="1665271"/>
            <a:ext cx="6096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6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76EC21-A1E3-CB0C-3E29-F2650C71E2A1}"/>
              </a:ext>
            </a:extLst>
          </p:cNvPr>
          <p:cNvSpPr txBox="1"/>
          <p:nvPr/>
        </p:nvSpPr>
        <p:spPr>
          <a:xfrm>
            <a:off x="544068" y="135374"/>
            <a:ext cx="6099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AI on learning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pact of AI in education">
            <a:extLst>
              <a:ext uri="{FF2B5EF4-FFF2-40B4-BE49-F238E27FC236}">
                <a16:creationId xmlns:a16="http://schemas.microsoft.com/office/drawing/2014/main" id="{0AB946C4-1306-3743-4B71-46003428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" y="781705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3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B492A-4F15-1ED6-2E94-93D816194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405"/>
            <a:ext cx="12192000" cy="5889189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7C13467-E5B1-6A05-153B-CE69C3EF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8866C3-7872-DE82-CC2C-A116DD0B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538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68AF727-2D61-9894-7B3C-4D1F2F9C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BD31249-1302-59A9-34DF-33B57106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7B838B-B6F7-076E-17CE-F25B94C9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549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A9008-DDE6-528F-7A91-CCE405332E66}"/>
              </a:ext>
            </a:extLst>
          </p:cNvPr>
          <p:cNvSpPr txBox="1"/>
          <p:nvPr/>
        </p:nvSpPr>
        <p:spPr>
          <a:xfrm>
            <a:off x="652111" y="620087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BD09D9-AFED-1D6C-F61C-591306D7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5055-921F-41AB-9A90-F47B368A3B8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2368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607</Words>
  <Application>Microsoft Office PowerPoint</Application>
  <PresentationFormat>Широкоэкранный</PresentationFormat>
  <Paragraphs>52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Jelena Caiko</dc:creator>
  <cp:lastModifiedBy>Jelena Caiko</cp:lastModifiedBy>
  <cp:revision>61</cp:revision>
  <dcterms:created xsi:type="dcterms:W3CDTF">2024-01-25T04:37:39Z</dcterms:created>
  <dcterms:modified xsi:type="dcterms:W3CDTF">2024-02-21T03:20:49Z</dcterms:modified>
</cp:coreProperties>
</file>